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Noto Sans T Chinese" panose="02020500000000000000" charset="-120"/>
      <p:regular r:id="rId3"/>
    </p:embeddedFont>
    <p:embeddedFont>
      <p:font typeface="Noto Sans T Chinese Bold" panose="02020500000000000000" charset="-120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1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0"/>
            <a:ext cx="3886200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v4.38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526805"/>
            <a:ext cx="2324100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Task1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86000" y="2750715"/>
            <a:ext cx="12979718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統一原圖大小並重命名為detect.png，對已標註圖片進行部位分類</a:t>
            </a:r>
            <a:r>
              <a:rPr lang="en-US" sz="33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，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使用UI標記座標並生成Excel檔，最後選擇資料夾讓程式自動分類</a:t>
            </a:r>
            <a:r>
              <a:rPr lang="en-US" sz="33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。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652327"/>
            <a:ext cx="2324100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Task2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86000" y="5997309"/>
            <a:ext cx="1630013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在觀察100張圖片中，填色不完全達100%、填色溢出87%和異常填色57%。</a:t>
            </a:r>
          </a:p>
          <a:p>
            <a:pPr algn="l">
              <a:lnSpc>
                <a:spcPts val="4759"/>
              </a:lnSpc>
            </a:pPr>
            <a:r>
              <a:rPr lang="en-US" sz="3399" dirty="0" err="1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雖然溢出問題有所改善，但填色不完全和異常填色仍未解決，目前正透過開閉運算進行處理</a:t>
            </a:r>
            <a:r>
              <a:rPr lang="en-US" sz="3399" dirty="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自訂</PresentationFormat>
  <Paragraphs>7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Arial</vt:lpstr>
      <vt:lpstr>Calibri</vt:lpstr>
      <vt:lpstr>Noto Sans T Chinese</vt:lpstr>
      <vt:lpstr>Noto Sans T Chinese Bold</vt:lpstr>
      <vt:lpstr>Office Theme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v4.38</dc:title>
  <cp:lastModifiedBy>SSTek</cp:lastModifiedBy>
  <cp:revision>3</cp:revision>
  <dcterms:created xsi:type="dcterms:W3CDTF">2006-08-16T00:00:00Z</dcterms:created>
  <dcterms:modified xsi:type="dcterms:W3CDTF">2024-09-26T03:29:24Z</dcterms:modified>
  <dc:identifier>DAGR0owjObA</dc:identifier>
</cp:coreProperties>
</file>

<file path=docProps/thumbnail.jpeg>
</file>